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6858000" cy="9144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0"/>
  </p:normalViewPr>
  <p:slideViewPr>
    <p:cSldViewPr>
      <p:cViewPr varScale="1">
        <p:scale>
          <a:sx n="88" d="100"/>
          <a:sy n="88" d="100"/>
        </p:scale>
        <p:origin x="319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93E5-C2D5-4CA7-9F1B-76853294D6FB}" type="datetimeFigureOut">
              <a:rPr lang="en-US" smtClean="0"/>
              <a:pPr/>
              <a:t>7/27/24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1F78-90B8-4A03-8E09-34AE0FEAD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/>
          <a:lstStyle/>
          <a:p>
            <a:r>
              <a:rPr lang="en-US" dirty="0"/>
              <a:t>DNA Results</a:t>
            </a:r>
            <a:br>
              <a:rPr lang="en-US" dirty="0"/>
            </a:br>
            <a:r>
              <a:rPr lang="en-US" dirty="0"/>
              <a:t>from Knife Blade</a:t>
            </a:r>
          </a:p>
        </p:txBody>
      </p:sp>
      <p:pic>
        <p:nvPicPr>
          <p:cNvPr id="4100" name="Picture 4" descr="http://eurosciconnews.com/wp-content/uploads/2014/03/whatman-4.jpg"/>
          <p:cNvPicPr>
            <a:picLocks noChangeAspect="1" noChangeArrowheads="1"/>
          </p:cNvPicPr>
          <p:nvPr/>
        </p:nvPicPr>
        <p:blipFill>
          <a:blip r:embed="rId2" cstate="print"/>
          <a:srcRect l="10964" t="5320" b="73399"/>
          <a:stretch>
            <a:fillRect/>
          </a:stretch>
        </p:blipFill>
        <p:spPr bwMode="auto">
          <a:xfrm>
            <a:off x="0" y="8018007"/>
            <a:ext cx="6858000" cy="1125993"/>
          </a:xfrm>
          <a:prstGeom prst="rect">
            <a:avLst/>
          </a:prstGeom>
          <a:noFill/>
        </p:spPr>
      </p:pic>
      <p:pic>
        <p:nvPicPr>
          <p:cNvPr id="4102" name="Picture 6" descr="http://scielo.isciii.es/img/revistas/sm/v68n2/articulo2_figura2.jpg"/>
          <p:cNvPicPr>
            <a:picLocks noChangeAspect="1" noChangeArrowheads="1"/>
          </p:cNvPicPr>
          <p:nvPr/>
        </p:nvPicPr>
        <p:blipFill>
          <a:blip r:embed="rId3" cstate="print"/>
          <a:srcRect l="9153" t="17067" r="11521" b="66933"/>
          <a:stretch>
            <a:fillRect/>
          </a:stretch>
        </p:blipFill>
        <p:spPr bwMode="auto">
          <a:xfrm>
            <a:off x="0" y="5105400"/>
            <a:ext cx="6858000" cy="989135"/>
          </a:xfrm>
          <a:prstGeom prst="rect">
            <a:avLst/>
          </a:prstGeom>
          <a:noFill/>
        </p:spPr>
      </p:pic>
      <p:pic>
        <p:nvPicPr>
          <p:cNvPr id="10" name="Picture 2" descr="http://scielo.isciii.es/img/revistas/sm/v68n2/articulo2_figura6.jpg"/>
          <p:cNvPicPr>
            <a:picLocks noChangeAspect="1" noChangeArrowheads="1"/>
          </p:cNvPicPr>
          <p:nvPr/>
        </p:nvPicPr>
        <p:blipFill>
          <a:blip r:embed="rId4" cstate="print"/>
          <a:srcRect l="9924" t="16018" r="9160" b="66896"/>
          <a:stretch>
            <a:fillRect/>
          </a:stretch>
        </p:blipFill>
        <p:spPr bwMode="auto">
          <a:xfrm>
            <a:off x="0" y="1893332"/>
            <a:ext cx="6858000" cy="10351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EVIDENCE PROFILE: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1 KNOWN PROFILE: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707868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3 KNOWN PROFILE: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983468"/>
            <a:ext cx="306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KNOWN REFERENCE PROFILES</a:t>
            </a:r>
          </a:p>
        </p:txBody>
      </p:sp>
      <p:pic>
        <p:nvPicPr>
          <p:cNvPr id="14" name="Picture 2" descr="http://scielo.isciii.es/img/revistas/sm/v68n2/articulo2_figura6.jpg"/>
          <p:cNvPicPr>
            <a:picLocks noChangeAspect="1" noChangeArrowheads="1"/>
          </p:cNvPicPr>
          <p:nvPr/>
        </p:nvPicPr>
        <p:blipFill>
          <a:blip r:embed="rId4" cstate="print"/>
          <a:srcRect l="9924" t="16018" r="9160" b="66896"/>
          <a:stretch>
            <a:fillRect/>
          </a:stretch>
        </p:blipFill>
        <p:spPr bwMode="auto">
          <a:xfrm>
            <a:off x="0" y="3689230"/>
            <a:ext cx="6858000" cy="10351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308230"/>
            <a:ext cx="25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 KNOWN PROFILE:</a:t>
            </a:r>
          </a:p>
        </p:txBody>
      </p:sp>
      <p:pic>
        <p:nvPicPr>
          <p:cNvPr id="2052" name="Picture 4" descr="http://amandaknoxcase.com/wp-content/uploads/2014/05/771.jpg"/>
          <p:cNvPicPr>
            <a:picLocks noChangeAspect="1" noChangeArrowheads="1"/>
          </p:cNvPicPr>
          <p:nvPr/>
        </p:nvPicPr>
        <p:blipFill>
          <a:blip r:embed="rId5" cstate="print"/>
          <a:srcRect l="14063" t="7818" r="19531" b="75244"/>
          <a:stretch>
            <a:fillRect/>
          </a:stretch>
        </p:blipFill>
        <p:spPr bwMode="auto">
          <a:xfrm>
            <a:off x="0" y="6629400"/>
            <a:ext cx="6858000" cy="104887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248400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2 KNOWN PROFILE: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/>
          <a:lstStyle/>
          <a:p>
            <a:r>
              <a:rPr lang="en-US" dirty="0"/>
              <a:t>DNA Results</a:t>
            </a:r>
            <a:br>
              <a:rPr lang="en-US" dirty="0"/>
            </a:br>
            <a:r>
              <a:rPr lang="en-US" dirty="0"/>
              <a:t>from Knife Handle</a:t>
            </a:r>
          </a:p>
        </p:txBody>
      </p:sp>
      <p:pic>
        <p:nvPicPr>
          <p:cNvPr id="4100" name="Picture 4" descr="http://eurosciconnews.com/wp-content/uploads/2014/03/whatman-4.jpg"/>
          <p:cNvPicPr>
            <a:picLocks noChangeAspect="1" noChangeArrowheads="1"/>
          </p:cNvPicPr>
          <p:nvPr/>
        </p:nvPicPr>
        <p:blipFill>
          <a:blip r:embed="rId2" cstate="print"/>
          <a:srcRect l="10964" t="5320" r="957" b="73399"/>
          <a:stretch>
            <a:fillRect/>
          </a:stretch>
        </p:blipFill>
        <p:spPr bwMode="auto">
          <a:xfrm>
            <a:off x="0" y="8018007"/>
            <a:ext cx="6858000" cy="1138232"/>
          </a:xfrm>
          <a:prstGeom prst="rect">
            <a:avLst/>
          </a:prstGeom>
          <a:noFill/>
        </p:spPr>
      </p:pic>
      <p:pic>
        <p:nvPicPr>
          <p:cNvPr id="4102" name="Picture 6" descr="http://scielo.isciii.es/img/revistas/sm/v68n2/articulo2_figura2.jpg"/>
          <p:cNvPicPr>
            <a:picLocks noChangeAspect="1" noChangeArrowheads="1"/>
          </p:cNvPicPr>
          <p:nvPr/>
        </p:nvPicPr>
        <p:blipFill>
          <a:blip r:embed="rId3" cstate="print"/>
          <a:srcRect l="9153" t="17067" r="11521" b="66933"/>
          <a:stretch>
            <a:fillRect/>
          </a:stretch>
        </p:blipFill>
        <p:spPr bwMode="auto">
          <a:xfrm>
            <a:off x="0" y="5105400"/>
            <a:ext cx="6858000" cy="9891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EVIDENCE PROFILE: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1 KNOWN PROFILE: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707868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3 KNOWN PROFILE: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983468"/>
            <a:ext cx="306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KNOWN REFERENCE PROFILES</a:t>
            </a:r>
          </a:p>
        </p:txBody>
      </p:sp>
      <p:pic>
        <p:nvPicPr>
          <p:cNvPr id="14" name="Picture 2" descr="http://scielo.isciii.es/img/revistas/sm/v68n2/articulo2_figura6.jpg"/>
          <p:cNvPicPr>
            <a:picLocks noChangeAspect="1" noChangeArrowheads="1"/>
          </p:cNvPicPr>
          <p:nvPr/>
        </p:nvPicPr>
        <p:blipFill>
          <a:blip r:embed="rId4" cstate="print"/>
          <a:srcRect l="9924" t="16018" r="9160" b="66896"/>
          <a:stretch>
            <a:fillRect/>
          </a:stretch>
        </p:blipFill>
        <p:spPr bwMode="auto">
          <a:xfrm>
            <a:off x="0" y="3689230"/>
            <a:ext cx="6858000" cy="10351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308230"/>
            <a:ext cx="25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 KNOWN PROFILE:</a:t>
            </a:r>
          </a:p>
        </p:txBody>
      </p:sp>
      <p:pic>
        <p:nvPicPr>
          <p:cNvPr id="2052" name="Picture 4" descr="http://amandaknoxcase.com/wp-content/uploads/2014/05/771.jpg"/>
          <p:cNvPicPr>
            <a:picLocks noChangeAspect="1" noChangeArrowheads="1"/>
          </p:cNvPicPr>
          <p:nvPr/>
        </p:nvPicPr>
        <p:blipFill>
          <a:blip r:embed="rId5" cstate="print"/>
          <a:srcRect l="14063" t="7818" r="19531" b="75244"/>
          <a:stretch>
            <a:fillRect/>
          </a:stretch>
        </p:blipFill>
        <p:spPr bwMode="auto">
          <a:xfrm>
            <a:off x="0" y="6629400"/>
            <a:ext cx="6858000" cy="104887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248400"/>
            <a:ext cx="28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2 KNOWN PROFILE:</a:t>
            </a:r>
          </a:p>
        </p:txBody>
      </p:sp>
      <p:pic>
        <p:nvPicPr>
          <p:cNvPr id="16" name="Picture 4" descr="http://amandaknoxcase.com/wp-content/uploads/2014/05/771.jpg"/>
          <p:cNvPicPr>
            <a:picLocks noChangeAspect="1" noChangeArrowheads="1"/>
          </p:cNvPicPr>
          <p:nvPr/>
        </p:nvPicPr>
        <p:blipFill>
          <a:blip r:embed="rId5" cstate="print"/>
          <a:srcRect l="14063" t="7818" r="19531" b="75244"/>
          <a:stretch>
            <a:fillRect/>
          </a:stretch>
        </p:blipFill>
        <p:spPr bwMode="auto">
          <a:xfrm>
            <a:off x="0" y="1905000"/>
            <a:ext cx="6858000" cy="1048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62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DNA Results from Knife Blade</vt:lpstr>
      <vt:lpstr>DNA Results from Knife Handle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Results</dc:title>
  <dc:creator>Jocelyn</dc:creator>
  <cp:lastModifiedBy>Kelly L Knight</cp:lastModifiedBy>
  <cp:revision>7</cp:revision>
  <dcterms:created xsi:type="dcterms:W3CDTF">2015-06-17T17:31:33Z</dcterms:created>
  <dcterms:modified xsi:type="dcterms:W3CDTF">2024-07-27T17:47:59Z</dcterms:modified>
</cp:coreProperties>
</file>